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91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135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0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5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94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4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37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5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6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5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6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5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7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2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3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1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0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французская революция</a:t>
            </a:r>
            <a: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1789-1799 </a:t>
            </a:r>
            <a: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36912"/>
            <a:ext cx="8136904" cy="377762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ru-RU" sz="4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  <a:endParaRPr lang="en-US" sz="48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Причины революции.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Ход революции.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“Декларация прав человека и гражданина”.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Конституционное устройство.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Франция становится республикой.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122943"/>
            <a:ext cx="2109343" cy="24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Причины революции.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75925"/>
            <a:ext cx="8892479" cy="5400600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Высокие налоги на 3 сословие</a:t>
            </a:r>
          </a:p>
          <a:p>
            <a:pPr lvl="0"/>
            <a:r>
              <a:rPr lang="ru-RU" sz="3200" dirty="0"/>
              <a:t>Устаревший политический строй Франции.</a:t>
            </a:r>
          </a:p>
          <a:p>
            <a:pPr lvl="0"/>
            <a:r>
              <a:rPr lang="ru-RU" sz="3200" dirty="0"/>
              <a:t>Отсутствие политических прав граждан</a:t>
            </a:r>
          </a:p>
          <a:p>
            <a:pPr lvl="0"/>
            <a:r>
              <a:rPr lang="ru-RU" sz="3200" dirty="0"/>
              <a:t>банкротство государства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537434"/>
            <a:ext cx="3330970" cy="22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7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89199" cy="1280890"/>
          </a:xfrm>
        </p:spPr>
        <p:txBody>
          <a:bodyPr>
            <a:normAutofit/>
          </a:bodyPr>
          <a:lstStyle/>
          <a:p>
            <a:r>
              <a:rPr lang="ru-RU" sz="4000" dirty="0"/>
              <a:t>Ход революции</a:t>
            </a:r>
            <a:r>
              <a:rPr lang="ru-RU" sz="4000" dirty="0" smtClean="0"/>
              <a:t>: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0265" y="1874340"/>
            <a:ext cx="8892479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Генеральных штатов к Учредительному </a:t>
            </a:r>
            <a:r>
              <a:rPr lang="ru-RU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собранию»</a:t>
            </a:r>
            <a:endParaRPr lang="ru-RU" sz="32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5.05.1789 – открытие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Ген.штатов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20.05.1789 – клятва в зале для игры в мяч</a:t>
            </a:r>
          </a:p>
          <a:p>
            <a:pPr lvl="0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14.07.1789 – штурм Бастилии</a:t>
            </a:r>
          </a:p>
          <a:p>
            <a:pPr lvl="0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августа 1789 – отмена сословных привилегий</a:t>
            </a:r>
          </a:p>
          <a:p>
            <a:pPr lvl="0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августа 1789 – принятие декларации прав человека и гражданина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49" y="19966"/>
            <a:ext cx="2065412" cy="1907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49" y="2240142"/>
            <a:ext cx="2053009" cy="15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5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892479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монархии к республике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20.07.1791 – бегство короля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1791 – принятие Конституции Франции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1.10.1791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начало работы Законодательного собрания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10.08 1792 – свержение монархии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провозглашение Франции республикой 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21.01.1793 – казнь короля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2.07.1793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–переход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к якобинцам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1793 – новая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17.09.1793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 о подозрительных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террор и массовые казни во Франции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22"/>
            <a:ext cx="1309670" cy="1462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405" y="44624"/>
            <a:ext cx="1648892" cy="22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6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548680"/>
            <a:ext cx="8892479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«</a:t>
            </a:r>
            <a:r>
              <a:rPr lang="ru-RU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якобинской диктатуры к 18 брюмера»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27.07.1794  (9 термидора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года) – заговор против Робеспьера, падение диктатуры якобинцев</a:t>
            </a:r>
          </a:p>
          <a:p>
            <a:pPr lvl="0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1795 – новая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Франции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1799 (18 брюмера) – государственный переворот Наполеона Бонапарта, окончание революции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21" y="4968366"/>
            <a:ext cx="2708045" cy="19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05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89199" cy="128089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Значение </a:t>
            </a:r>
            <a:r>
              <a:rPr lang="ru-RU" sz="4000" b="1" i="1" dirty="0" smtClean="0">
                <a:solidFill>
                  <a:srgbClr val="C00000"/>
                </a:solidFill>
              </a:rPr>
              <a:t>революции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57400"/>
            <a:ext cx="8892479" cy="5400600"/>
          </a:xfrm>
        </p:spPr>
        <p:txBody>
          <a:bodyPr>
            <a:normAutofit/>
          </a:bodyPr>
          <a:lstStyle/>
          <a:p>
            <a:endParaRPr lang="ru-RU" sz="2400" i="1" dirty="0">
              <a:solidFill>
                <a:schemeClr val="tx1"/>
              </a:solidFill>
            </a:endParaRPr>
          </a:p>
          <a:p>
            <a:pPr lvl="0"/>
            <a:r>
              <a:rPr lang="ru-RU" sz="2400" i="1" dirty="0">
                <a:solidFill>
                  <a:schemeClr val="tx1"/>
                </a:solidFill>
              </a:rPr>
              <a:t>Уничтожен старый порядок</a:t>
            </a:r>
          </a:p>
          <a:p>
            <a:pPr lvl="0"/>
            <a:r>
              <a:rPr lang="ru-RU" sz="2400" i="1" dirty="0">
                <a:solidFill>
                  <a:schemeClr val="tx1"/>
                </a:solidFill>
              </a:rPr>
              <a:t>Созданы условия для развития капитализма, промышленного переворота</a:t>
            </a:r>
          </a:p>
          <a:p>
            <a:pPr lvl="0"/>
            <a:r>
              <a:rPr lang="ru-RU" sz="2400" i="1" dirty="0">
                <a:solidFill>
                  <a:schemeClr val="tx1"/>
                </a:solidFill>
              </a:rPr>
              <a:t>Начало формирования правового государства и гражданского общества</a:t>
            </a:r>
          </a:p>
          <a:p>
            <a:pPr lvl="0"/>
            <a:r>
              <a:rPr lang="ru-RU" sz="2400" i="1" dirty="0">
                <a:solidFill>
                  <a:schemeClr val="tx1"/>
                </a:solidFill>
              </a:rPr>
              <a:t>Идеи революции повлияли на развитие Европы и других континентов</a:t>
            </a:r>
          </a:p>
          <a:p>
            <a:pPr marL="0" indent="0">
              <a:buNone/>
            </a:pP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89199" cy="1280890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892479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6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89199" cy="1280890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892479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94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587</TotalTime>
  <Words>244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Wingdings 3</vt:lpstr>
      <vt:lpstr>Легкий дым</vt:lpstr>
      <vt:lpstr>Великая французская революция  (1789-1799 гг.) </vt:lpstr>
      <vt:lpstr>1. Причины революции. </vt:lpstr>
      <vt:lpstr>Ход революции:</vt:lpstr>
      <vt:lpstr>Презентация PowerPoint</vt:lpstr>
      <vt:lpstr>Презентация PowerPoint</vt:lpstr>
      <vt:lpstr>Значение революции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Революция в Англии. Путь к парламентской монархии</dc:title>
  <dc:creator>Администратор</dc:creator>
  <cp:lastModifiedBy>Анастасия Хапчук</cp:lastModifiedBy>
  <cp:revision>60</cp:revision>
  <dcterms:created xsi:type="dcterms:W3CDTF">2010-10-26T13:28:29Z</dcterms:created>
  <dcterms:modified xsi:type="dcterms:W3CDTF">2015-03-22T16:03:04Z</dcterms:modified>
</cp:coreProperties>
</file>